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32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7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9467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577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501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387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828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96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40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28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34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13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65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6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2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5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61E6FDB-D9B9-4656-98DC-96DA5904D926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48E85-EBF6-4FE3-B9E9-CD107E9B3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945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Правильное питание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75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99258"/>
            <a:ext cx="8946541" cy="594914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Питание – поддержание </a:t>
            </a:r>
            <a:r>
              <a:rPr lang="ru-RU" sz="2400" dirty="0"/>
              <a:t>жизни и здоровья человека с помощью пищи </a:t>
            </a:r>
            <a:r>
              <a:rPr lang="ru-RU" sz="2400" dirty="0" smtClean="0"/>
              <a:t>– </a:t>
            </a:r>
            <a:r>
              <a:rPr lang="ru-RU" sz="2400" dirty="0"/>
              <a:t>процесс поглощения пищи живыми организмами для поддержания нормального течения физиологических процессов жизнедеятельности.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288" y="2194208"/>
            <a:ext cx="6474587" cy="430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12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325678"/>
            <a:ext cx="8946541" cy="5922722"/>
          </a:xfrm>
        </p:spPr>
        <p:txBody>
          <a:bodyPr>
            <a:normAutofit/>
          </a:bodyPr>
          <a:lstStyle/>
          <a:p>
            <a:r>
              <a:rPr lang="ru-RU" sz="2400" dirty="0"/>
              <a:t>Правильное </a:t>
            </a:r>
            <a:r>
              <a:rPr lang="ru-RU" sz="2400" dirty="0" smtClean="0"/>
              <a:t>питание –</a:t>
            </a:r>
            <a:r>
              <a:rPr lang="ru-RU" sz="2400" dirty="0"/>
              <a:t> это питание, обеспечивающее рост, нормальное развитие и жизнедеятельность человека, способствующее укреплению его здоровья и профилактике заболеваний.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442" y="2344519"/>
            <a:ext cx="6086279" cy="405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49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363256"/>
            <a:ext cx="5836107" cy="5885144"/>
          </a:xfrm>
        </p:spPr>
        <p:txBody>
          <a:bodyPr>
            <a:normAutofit/>
          </a:bodyPr>
          <a:lstStyle/>
          <a:p>
            <a:r>
              <a:rPr lang="ru-RU" dirty="0"/>
              <a:t>Правильное питание является для нас камнем </a:t>
            </a:r>
            <a:r>
              <a:rPr lang="ru-RU" dirty="0" smtClean="0"/>
              <a:t>преткновения</a:t>
            </a:r>
            <a:r>
              <a:rPr lang="ru-RU" dirty="0"/>
              <a:t>. По </a:t>
            </a:r>
            <a:r>
              <a:rPr lang="ru-RU" dirty="0" smtClean="0"/>
              <a:t>какой причине </a:t>
            </a:r>
            <a:r>
              <a:rPr lang="ru-RU" dirty="0"/>
              <a:t>все самое вкусное является при этом ещё и крайне вредным? А все полезное для здоровья активно накапливает все вредное, что нам опять-таки нельзя. Жить на запасах натурального хозяйства целый год практически нереально. И даже обладая железной силой воли, вы не можете в полной мере нести ответственность за то, что вы едите. Кто знает, как и где это все выросло и при каких условиях хранилось. Но не смотря на это элементарные правила здорового питания никто не отменял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227" y="939453"/>
            <a:ext cx="4774451" cy="390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1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400834"/>
            <a:ext cx="8946541" cy="5847566"/>
          </a:xfrm>
        </p:spPr>
        <p:txBody>
          <a:bodyPr>
            <a:normAutofit/>
          </a:bodyPr>
          <a:lstStyle/>
          <a:p>
            <a:r>
              <a:rPr lang="ru-RU" sz="2400" dirty="0"/>
              <a:t>Поддерживайте водный </a:t>
            </a:r>
            <a:r>
              <a:rPr lang="ru-RU" sz="2400" dirty="0" smtClean="0"/>
              <a:t>баланс.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Ваш организм на 70 процентов состоит из жидкости. Поэтому обязательное условие здорового образа жизни – пить воду между приемами пищи до 3-х литров в день. При этом помните, что прием жидкости во время и сразу после еды, а еще во время физической активности крайне нежелателен.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08" y="3008955"/>
            <a:ext cx="5899629" cy="344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4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513568"/>
            <a:ext cx="8946541" cy="5734832"/>
          </a:xfrm>
        </p:spPr>
        <p:txBody>
          <a:bodyPr>
            <a:normAutofit/>
          </a:bodyPr>
          <a:lstStyle/>
          <a:p>
            <a:r>
              <a:rPr lang="ru-RU" sz="2400" dirty="0"/>
              <a:t>Готовьте меньше</a:t>
            </a:r>
            <a:br>
              <a:rPr lang="ru-RU" sz="2400" dirty="0"/>
            </a:br>
            <a:r>
              <a:rPr lang="ru-RU" sz="2400" dirty="0"/>
              <a:t>Более всего витаминов и микроэлементов имеется в растительной пище, причем употреблять овощи и фрукты лучше сырыми. В крайнем случае, приготовьте их в духовке либо на пару.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24" y="2459342"/>
            <a:ext cx="5848285" cy="389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344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501042"/>
            <a:ext cx="8946541" cy="5747358"/>
          </a:xfrm>
        </p:spPr>
        <p:txBody>
          <a:bodyPr/>
          <a:lstStyle/>
          <a:p>
            <a:r>
              <a:rPr lang="ru-RU" i="1" dirty="0"/>
              <a:t>Ограничьте употребление сахара</a:t>
            </a:r>
            <a:br>
              <a:rPr lang="ru-RU" i="1" dirty="0"/>
            </a:br>
            <a:r>
              <a:rPr lang="ru-RU" i="1" dirty="0"/>
              <a:t>А лучше вовсе от него откажитесь! Сахар не лучшим образом действует на наши сосуды и состав крови. Тем более что на его усвоение требуется большое количество витаминов группы В, что со временем вызовет их недостаток в организме и усилит тягу к высококалорийной выпечке, в которой он имеется, что явно повредит вашей фигуре.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087" y="2691530"/>
            <a:ext cx="6638990" cy="373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67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3" y="475990"/>
            <a:ext cx="4170146" cy="5772410"/>
          </a:xfrm>
        </p:spPr>
        <p:txBody>
          <a:bodyPr>
            <a:normAutofit/>
          </a:bodyPr>
          <a:lstStyle/>
          <a:p>
            <a:r>
              <a:rPr lang="ru-RU" sz="2400" dirty="0"/>
              <a:t>Соблюдайте режим питания</a:t>
            </a:r>
            <a:br>
              <a:rPr lang="ru-RU" sz="2400" dirty="0"/>
            </a:br>
            <a:r>
              <a:rPr lang="ru-RU" sz="2400" dirty="0"/>
              <a:t>Даже самая полезная пища, съеденная на ходу, не принесет вам никакой пользы. Так что выделите для приема пищи определенное время, причем первый прием не должен быть позже полудня, а последний - не позднее семи вечера.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317" y="1127342"/>
            <a:ext cx="4830967" cy="468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69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3" y="438412"/>
            <a:ext cx="5472852" cy="5809988"/>
          </a:xfrm>
        </p:spPr>
        <p:txBody>
          <a:bodyPr>
            <a:normAutofit/>
          </a:bodyPr>
          <a:lstStyle/>
          <a:p>
            <a:r>
              <a:rPr lang="ru-RU" sz="2400" dirty="0"/>
              <a:t>Ешьте в меру</a:t>
            </a:r>
            <a:br>
              <a:rPr lang="ru-RU" sz="2400" dirty="0"/>
            </a:br>
            <a:r>
              <a:rPr lang="ru-RU" sz="2400" dirty="0"/>
              <a:t>Во время приема пищи желудок должен заполняться на две третьих своего объема. При этом, вставая из-за стола, вы можете почувствовать, что способны съесть также столько же, но это не стало быть, что вы остались голодными. Сытость вы почувствуете через тридцать минут после приема пищи, когда она начнет перевариваться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165" y="1002082"/>
            <a:ext cx="5235879" cy="440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454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121</Words>
  <Application>Microsoft Office PowerPoint</Application>
  <PresentationFormat>Широкоэкранный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</vt:lpstr>
      <vt:lpstr>Правильное питание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Правильное питание</dc:title>
  <dc:creator>1</dc:creator>
  <cp:lastModifiedBy>1</cp:lastModifiedBy>
  <cp:revision>3</cp:revision>
  <dcterms:created xsi:type="dcterms:W3CDTF">2021-12-14T15:57:44Z</dcterms:created>
  <dcterms:modified xsi:type="dcterms:W3CDTF">2021-12-14T16:21:19Z</dcterms:modified>
</cp:coreProperties>
</file>