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ЗДОРОВЫЙ ОБРАЗ ЖИЗНИ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1400" y="5105400"/>
            <a:ext cx="5562600" cy="14478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Выполняла: </a:t>
            </a:r>
          </a:p>
          <a:p>
            <a:pPr algn="r"/>
            <a:r>
              <a:rPr lang="ru-RU" dirty="0" err="1" smtClean="0"/>
              <a:t>Ганьжина</a:t>
            </a:r>
            <a:r>
              <a:rPr lang="ru-RU" dirty="0" smtClean="0"/>
              <a:t> </a:t>
            </a:r>
            <a:r>
              <a:rPr lang="ru-RU" dirty="0" err="1" smtClean="0"/>
              <a:t>Ульяна</a:t>
            </a:r>
            <a:r>
              <a:rPr lang="ru-RU" dirty="0" smtClean="0"/>
              <a:t>, 11 «А»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0003-003-CHto-takoe-zdoro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ownloads\cb56b06df40162d241028536e812e24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AppData\Local\Temp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AppData\Local\Temp\fd51d440eb22012909c81f1655ea55f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068" cy="6857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AppData\Local\Tem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AppData\Local\Temp\img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AppData\Local\Temp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Users\1\AppData\Local\Temp\exercise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3962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12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ЗДОРОВЫЙ ОБРАЗ ЖИЗНИ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1</dc:creator>
  <cp:lastModifiedBy>1</cp:lastModifiedBy>
  <cp:revision>4</cp:revision>
  <dcterms:created xsi:type="dcterms:W3CDTF">2006-08-16T00:00:00Z</dcterms:created>
  <dcterms:modified xsi:type="dcterms:W3CDTF">2021-12-14T05:49:32Z</dcterms:modified>
</cp:coreProperties>
</file>