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«Безвредного табака не бывает»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zdorovye-lyudi.ru/wp-content/uploads/2017/04/download-min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620000" cy="533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Aleksya</dc:creator>
  <cp:lastModifiedBy>Aleksya</cp:lastModifiedBy>
  <cp:revision>1</cp:revision>
  <dcterms:created xsi:type="dcterms:W3CDTF">2020-05-17T05:35:26Z</dcterms:created>
  <dcterms:modified xsi:type="dcterms:W3CDTF">2020-05-17T05:42:55Z</dcterms:modified>
</cp:coreProperties>
</file>