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57" r:id="rId3"/>
    <p:sldId id="259" r:id="rId4"/>
    <p:sldId id="260" r:id="rId5"/>
    <p:sldId id="262" r:id="rId6"/>
    <p:sldId id="265" r:id="rId7"/>
    <p:sldId id="264" r:id="rId8"/>
    <p:sldId id="312" r:id="rId9"/>
    <p:sldId id="314" r:id="rId10"/>
    <p:sldId id="311" r:id="rId11"/>
    <p:sldId id="316" r:id="rId12"/>
    <p:sldId id="315" r:id="rId13"/>
    <p:sldId id="318" r:id="rId14"/>
    <p:sldId id="26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51187-5524-42FE-90D4-B6F0E19AA1F5}" type="datetimeFigureOut">
              <a:rPr lang="ru-RU" smtClean="0"/>
              <a:pPr/>
              <a:t>26.04.2024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E67F8-CF7E-4225-9BAE-9D384050B7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672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E67F8-CF7E-4225-9BAE-9D384050B77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11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40A77-CC26-4490-AC1C-F8DFF0452B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93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7E5EA-FB43-477D-85EF-EB2998FD72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1619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F5ABF-E5F6-4E2C-95F7-663A1C8688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020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24239-0E0C-4112-A468-FDD8470F61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4809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18893-98BC-4113-819F-6E166DFA9F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900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687A6-A36A-4AF3-A8AB-2E6A80DF67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5177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ABF92-D87E-47A0-948E-A2859D8E34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EC076-046D-4952-B5DF-545D133792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77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4BD8C-5E20-47D6-A433-AF477F1345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3449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81676-75E0-4D02-A4DB-3847847811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332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F0C71-8774-4F85-BDF8-A06C62A3B9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722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2071366-C64D-41B7-BB8E-AFB866D7250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292600"/>
            <a:ext cx="7772400" cy="1470025"/>
          </a:xfrm>
        </p:spPr>
        <p:txBody>
          <a:bodyPr/>
          <a:lstStyle/>
          <a:p>
            <a:r>
              <a:rPr lang="ru-RU" altLang="ru-RU" dirty="0">
                <a:solidFill>
                  <a:schemeClr val="bg1"/>
                </a:solidFill>
              </a:rPr>
              <a:t>Чем могут быть опасны онлайн-игры в Интернете?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876925"/>
            <a:ext cx="6400800" cy="769938"/>
          </a:xfrm>
        </p:spPr>
        <p:txBody>
          <a:bodyPr/>
          <a:lstStyle/>
          <a:p>
            <a:endParaRPr lang="ru-RU" altLang="ru-RU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42901" y="1635726"/>
            <a:ext cx="8298182" cy="40335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857250"/>
            <a:ext cx="9144000" cy="778476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Подмена абонентского номера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363" y="1722223"/>
            <a:ext cx="1453082" cy="290036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443" y="1722223"/>
            <a:ext cx="1407647" cy="294487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9" y="4892133"/>
            <a:ext cx="1114425" cy="4513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971" y="4892134"/>
            <a:ext cx="1445645" cy="50759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782" y="4928605"/>
            <a:ext cx="1317503" cy="4711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609" y="2793352"/>
            <a:ext cx="792956" cy="79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23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822960" y="2422686"/>
            <a:ext cx="7818124" cy="10063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901" y="1783080"/>
            <a:ext cx="8298182" cy="3886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857250"/>
            <a:ext cx="9144000" cy="925830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Лица, обналичивающие денежные средства, полученные преступным путем («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дропы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862364"/>
            <a:ext cx="5996818" cy="372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19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822960" y="2422686"/>
            <a:ext cx="7818124" cy="10063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901" y="1944644"/>
            <a:ext cx="8298182" cy="372463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857250"/>
            <a:ext cx="9144000" cy="1044146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Лица, обладающие низким уровнем информационно-правовой грамотности, чаще всего становятся жертвами мошенников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245" y="2588206"/>
            <a:ext cx="8179491" cy="233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39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822960" y="2422686"/>
            <a:ext cx="7818124" cy="10063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901" y="1716046"/>
            <a:ext cx="8298182" cy="395323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857250"/>
            <a:ext cx="9144000" cy="858795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преступлений, совершаемых с использованием информационно-телекоммуникационных технологий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l="-9297" t="106418" r="5868" b="-52787"/>
          <a:stretch/>
        </p:blipFill>
        <p:spPr>
          <a:xfrm>
            <a:off x="2052026" y="4453067"/>
            <a:ext cx="4261473" cy="22686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/>
          <a:srcRect l="-149913" t="69145" r="155982" b="-15265"/>
          <a:stretch/>
        </p:blipFill>
        <p:spPr>
          <a:xfrm>
            <a:off x="2669864" y="3847585"/>
            <a:ext cx="4002785" cy="22585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6638" y="2321527"/>
            <a:ext cx="3798472" cy="2535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1432" y="1970859"/>
            <a:ext cx="3668213" cy="334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00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sz="5400" b="1" i="1" dirty="0"/>
          </a:p>
          <a:p>
            <a:pPr marL="0" indent="0" algn="ctr">
              <a:buNone/>
            </a:pPr>
            <a:r>
              <a:rPr lang="ru-RU" sz="5400" b="1" i="1" dirty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688700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Что такое </a:t>
            </a:r>
            <a:r>
              <a:rPr lang="ru-RU" altLang="ru-RU" sz="3200" dirty="0" err="1">
                <a:solidFill>
                  <a:schemeClr val="bg1"/>
                </a:solidFill>
              </a:rPr>
              <a:t>киберпреступность</a:t>
            </a:r>
            <a:r>
              <a:rPr lang="ru-RU" altLang="ru-RU" sz="32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28" y="836712"/>
            <a:ext cx="8676456" cy="507365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altLang="ru-RU" sz="2800" dirty="0">
                <a:solidFill>
                  <a:schemeClr val="accent2"/>
                </a:solidFill>
              </a:rPr>
              <a:t>Сегодня </a:t>
            </a:r>
            <a:r>
              <a:rPr lang="ru-RU" altLang="ru-RU" sz="2800" dirty="0" err="1">
                <a:solidFill>
                  <a:schemeClr val="accent2"/>
                </a:solidFill>
              </a:rPr>
              <a:t>киберпреступность</a:t>
            </a:r>
            <a:r>
              <a:rPr lang="ru-RU" altLang="ru-RU" sz="2800" dirty="0">
                <a:solidFill>
                  <a:schemeClr val="accent2"/>
                </a:solidFill>
              </a:rPr>
              <a:t> представляет большую угрозу обществу ввиду огромного количества интернет-пользователей и мобильных устройств, всё большего количества детей, играющих в онлайн-игры и общающихся в Интернете.</a:t>
            </a:r>
          </a:p>
          <a:p>
            <a:pPr algn="just">
              <a:buFontTx/>
              <a:buNone/>
            </a:pPr>
            <a:r>
              <a:rPr lang="ru-RU" altLang="ru-RU" sz="2800" dirty="0" err="1">
                <a:solidFill>
                  <a:schemeClr val="accent2"/>
                </a:solidFill>
              </a:rPr>
              <a:t>Киберпреступность</a:t>
            </a:r>
            <a:r>
              <a:rPr lang="ru-RU" altLang="ru-RU" sz="2800" dirty="0">
                <a:solidFill>
                  <a:schemeClr val="accent2"/>
                </a:solidFill>
              </a:rPr>
              <a:t> - это вид преступления, в котором задействованы компьютеры или </a:t>
            </a:r>
            <a:r>
              <a:rPr lang="ru-RU" altLang="ru-RU" sz="2800" dirty="0" err="1">
                <a:solidFill>
                  <a:schemeClr val="accent2"/>
                </a:solidFill>
              </a:rPr>
              <a:t>киберсреда</a:t>
            </a:r>
            <a:r>
              <a:rPr lang="ru-RU" altLang="ru-RU" sz="2800" dirty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52677"/>
            <a:ext cx="2663524" cy="17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95599"/>
            <a:ext cx="2736304" cy="209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0" r="22280"/>
          <a:stretch/>
        </p:blipFill>
        <p:spPr bwMode="auto">
          <a:xfrm>
            <a:off x="6516216" y="4149080"/>
            <a:ext cx="248296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Опасности онлайн-игр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980728"/>
            <a:ext cx="8229600" cy="5073650"/>
          </a:xfrm>
        </p:spPr>
        <p:txBody>
          <a:bodyPr/>
          <a:lstStyle/>
          <a:p>
            <a:r>
              <a:rPr lang="ru-RU" altLang="ru-RU" sz="2800" dirty="0">
                <a:solidFill>
                  <a:schemeClr val="accent2"/>
                </a:solidFill>
              </a:rPr>
              <a:t>Вредоносные программы</a:t>
            </a:r>
          </a:p>
          <a:p>
            <a:r>
              <a:rPr lang="ru-RU" altLang="ru-RU" sz="2800" dirty="0">
                <a:solidFill>
                  <a:schemeClr val="accent2"/>
                </a:solidFill>
              </a:rPr>
              <a:t>Онлайн-пиратство</a:t>
            </a:r>
          </a:p>
          <a:p>
            <a:r>
              <a:rPr lang="ru-RU" altLang="ru-RU" sz="2800" dirty="0" smtClean="0">
                <a:solidFill>
                  <a:schemeClr val="accent2"/>
                </a:solidFill>
              </a:rPr>
              <a:t>Интернет-мошенничество</a:t>
            </a:r>
            <a:endParaRPr lang="ru-RU" altLang="ru-RU" sz="2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                            Вредоносные программы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2204864"/>
            <a:ext cx="8568951" cy="507365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altLang="ru-RU" sz="2600" dirty="0">
                <a:solidFill>
                  <a:schemeClr val="accent2">
                    <a:lumMod val="75000"/>
                  </a:schemeClr>
                </a:solidFill>
              </a:rPr>
              <a:t>Вредоносные программы – это компьютерные программы, которые могут нанести вред компьютеру и хранящимся на нём данным.</a:t>
            </a:r>
          </a:p>
          <a:p>
            <a:pPr algn="just">
              <a:buNone/>
            </a:pPr>
            <a:r>
              <a:rPr lang="ru-RU" altLang="ru-RU" sz="2600" dirty="0">
                <a:solidFill>
                  <a:schemeClr val="accent2">
                    <a:lumMod val="75000"/>
                  </a:schemeClr>
                </a:solidFill>
              </a:rPr>
              <a:t>К ним относятся вирусы, черви и «троянские кони». 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Они могут снижать скорость обмена данными с Интернетом и даже использовать ваш компьютер для распространения своих копий на компьютеры ваших друзей, и по всей остальной Глобальной сети.</a:t>
            </a:r>
            <a:endParaRPr lang="ru-RU" altLang="ru-RU" sz="26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Tx/>
              <a:buNone/>
            </a:pPr>
            <a:endParaRPr lang="ru-RU" altLang="ru-RU" dirty="0">
              <a:solidFill>
                <a:schemeClr val="accent2"/>
              </a:solidFill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517232"/>
            <a:ext cx="2448272" cy="124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" y="260648"/>
            <a:ext cx="3482102" cy="20769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908720"/>
            <a:ext cx="9048750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Онлайн-пиратство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073650"/>
          </a:xfr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/>
          <a:lstStyle/>
          <a:p>
            <a:pPr algn="just">
              <a:buFontTx/>
              <a:buNone/>
            </a:pPr>
            <a:endParaRPr lang="ru-RU" altLang="ru-RU" dirty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endParaRPr lang="ru-RU" altLang="ru-RU" dirty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endParaRPr lang="ru-RU" altLang="ru-RU" dirty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endParaRPr lang="ru-RU" altLang="ru-RU" dirty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endParaRPr lang="ru-RU" altLang="ru-RU" dirty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endParaRPr lang="ru-RU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Tx/>
              <a:buNone/>
            </a:pP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Онлайн-пиратство –незаконное копирование и распространение материалов, защищенное авторским правом без разрешения правообладателя.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r>
              <a:rPr lang="ru-RU" altLang="ru-RU" sz="3200" dirty="0">
                <a:solidFill>
                  <a:schemeClr val="bg1"/>
                </a:solidFill>
              </a:rPr>
              <a:t>Интернет-мошенничество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908720"/>
            <a:ext cx="8712968" cy="5073650"/>
          </a:xfrm>
        </p:spPr>
        <p:txBody>
          <a:bodyPr/>
          <a:lstStyle/>
          <a:p>
            <a:pPr algn="just">
              <a:buFontTx/>
              <a:buNone/>
            </a:pP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Мошенничество в сети Интернет – один из видов </a:t>
            </a:r>
            <a:r>
              <a:rPr lang="ru-RU" sz="2600" dirty="0" err="1">
                <a:solidFill>
                  <a:schemeClr val="accent2">
                    <a:lumMod val="75000"/>
                  </a:schemeClr>
                </a:solidFill>
              </a:rPr>
              <a:t>киберпреступления</a:t>
            </a:r>
            <a:r>
              <a:rPr lang="ru-RU" sz="2600" dirty="0">
                <a:solidFill>
                  <a:schemeClr val="accent2">
                    <a:lumMod val="75000"/>
                  </a:schemeClr>
                </a:solidFill>
              </a:rPr>
              <a:t>, целью которого является обман пользователей. Хищение конфиденциальных данных может привести к тому, что хакер незаконно получает доступ и каким-либо образом использует личную информацию пользователя (номера банковских счетов, паспортные данные, коды, пароли и др.) с целью причинить материальный и финансовый ущерб</a:t>
            </a:r>
            <a:r>
              <a:rPr lang="ru-RU" sz="2600" dirty="0"/>
              <a:t>.</a:t>
            </a:r>
            <a:endParaRPr lang="ru-RU" altLang="ru-RU" sz="2600" dirty="0">
              <a:solidFill>
                <a:schemeClr val="accent2"/>
              </a:solidFill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21088"/>
            <a:ext cx="4032448" cy="226612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47700"/>
          </a:xfrm>
        </p:spPr>
        <p:txBody>
          <a:bodyPr/>
          <a:lstStyle/>
          <a:p>
            <a:endParaRPr lang="ru-RU" altLang="ru-RU" sz="3200" dirty="0">
              <a:solidFill>
                <a:schemeClr val="bg1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7" y="1052513"/>
            <a:ext cx="8567861" cy="5073650"/>
          </a:xfrm>
        </p:spPr>
        <p:txBody>
          <a:bodyPr/>
          <a:lstStyle/>
          <a:p>
            <a:pPr algn="just">
              <a:buFontTx/>
              <a:buNone/>
            </a:pPr>
            <a:endParaRPr lang="ru-RU" altLang="ru-RU" sz="2800" dirty="0">
              <a:solidFill>
                <a:schemeClr val="accent2"/>
              </a:solidFill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13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7269AA-48BD-46F5-BE09-6A845FAF9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490E91C-906E-485B-A4A6-FC9C198934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7480" y="1401505"/>
            <a:ext cx="8449473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571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822960" y="2422686"/>
            <a:ext cx="7818124" cy="100631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3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42901" y="1783080"/>
            <a:ext cx="8298182" cy="3886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857250"/>
            <a:ext cx="9144000" cy="651510"/>
          </a:xfrm>
          <a:prstGeom prst="roundRect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злоумышленниками банковских карт, принадлежащих третьим лицам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0643" y="1783081"/>
            <a:ext cx="6597285" cy="386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13271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et">
  <a:themeElements>
    <a:clrScheme name="Интерне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Интернет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Интернет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Internet</Template>
  <TotalTime>142</TotalTime>
  <Words>243</Words>
  <Application>Microsoft Office PowerPoint</Application>
  <PresentationFormat>Экран (4:3)</PresentationFormat>
  <Paragraphs>29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Internet</vt:lpstr>
      <vt:lpstr>Чем могут быть опасны онлайн-игры в Интернете?</vt:lpstr>
      <vt:lpstr>Что такое киберпреступность?</vt:lpstr>
      <vt:lpstr>Опасности онлайн-игр</vt:lpstr>
      <vt:lpstr>                            Вредоносные программы</vt:lpstr>
      <vt:lpstr>Онлайн-пиратство</vt:lpstr>
      <vt:lpstr>Интернет-мошенничество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Чем опасны онлайн-игры в Интернете?</dc:title>
  <dc:creator>user</dc:creator>
  <dc:description>Презентации по культуре и искусству. Шаблоны PowerPoint http://freeppt.ru/</dc:description>
  <cp:lastModifiedBy>User103cab</cp:lastModifiedBy>
  <cp:revision>20</cp:revision>
  <dcterms:created xsi:type="dcterms:W3CDTF">2017-06-25T17:53:54Z</dcterms:created>
  <dcterms:modified xsi:type="dcterms:W3CDTF">2024-04-26T06:11:26Z</dcterms:modified>
</cp:coreProperties>
</file>